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5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8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4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56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392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43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49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3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88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9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764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5D96B-0EA6-4092-858E-18C58420F96D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A9F0E-023F-448E-AD5F-DE7B7B690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58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Chain_rul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2225A-7AA5-E11F-EB67-DD9A1BC53E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Lab 1. Functions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6743FC-1DFF-9810-972C-E6AE88012F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580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8A47B-90AB-0606-BF31-C3147E6D7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Note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18FE1-97CE-3412-5CB0-A3316FF0C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Before doing this lab, I assume that you have already finished </a:t>
            </a:r>
            <a:r>
              <a:rPr lang="en-GB" b="1" dirty="0"/>
              <a:t>homework tasks appended after lecture 0 slides</a:t>
            </a:r>
          </a:p>
          <a:p>
            <a:endParaRPr lang="en-GB" dirty="0"/>
          </a:p>
          <a:p>
            <a:r>
              <a:rPr lang="en-GB" dirty="0"/>
              <a:t>If so, proceed to the following slide. </a:t>
            </a:r>
          </a:p>
        </p:txBody>
      </p:sp>
    </p:spTree>
    <p:extLst>
      <p:ext uri="{BB962C8B-B14F-4D97-AF65-F5344CB8AC3E}">
        <p14:creationId xmlns:p14="http://schemas.microsoft.com/office/powerpoint/2010/main" val="10343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F34A-CEA8-E06E-C12D-DFB575A4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D33D8-CF02-0645-0568-59633C87A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4625"/>
            <a:ext cx="7886700" cy="4351338"/>
          </a:xfrm>
        </p:spPr>
        <p:txBody>
          <a:bodyPr/>
          <a:lstStyle/>
          <a:p>
            <a:r>
              <a:rPr lang="en-US" dirty="0"/>
              <a:t>Download the </a:t>
            </a:r>
            <a:r>
              <a:rPr lang="en-US"/>
              <a:t>lab file </a:t>
            </a:r>
            <a:r>
              <a:rPr lang="en-US" dirty="0"/>
              <a:t>from the course </a:t>
            </a:r>
            <a:r>
              <a:rPr lang="en-US" dirty="0" err="1"/>
              <a:t>github</a:t>
            </a:r>
            <a:r>
              <a:rPr lang="en-US" dirty="0"/>
              <a:t>. </a:t>
            </a:r>
          </a:p>
          <a:p>
            <a:endParaRPr lang="en-US" altLang="zh-CN" dirty="0"/>
          </a:p>
          <a:p>
            <a:r>
              <a:rPr lang="en-US" altLang="zh-CN" dirty="0"/>
              <a:t>Unzip the file to a folder of your choice. </a:t>
            </a:r>
          </a:p>
          <a:p>
            <a:endParaRPr lang="en-US" altLang="zh-CN" dirty="0"/>
          </a:p>
          <a:p>
            <a:r>
              <a:rPr lang="en-US" altLang="zh-CN" dirty="0"/>
              <a:t>Open Visual Studio Code, and open that folder.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99275F-C12A-07DD-6D34-419CE1C939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0000" b="24007"/>
          <a:stretch>
            <a:fillRect/>
          </a:stretch>
        </p:blipFill>
        <p:spPr>
          <a:xfrm>
            <a:off x="925124" y="4112829"/>
            <a:ext cx="2538649" cy="244659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D6A5C9-C4AC-149F-1FDA-A6BE3E6C27B8}"/>
              </a:ext>
            </a:extLst>
          </p:cNvPr>
          <p:cNvSpPr txBox="1"/>
          <p:nvPr/>
        </p:nvSpPr>
        <p:spPr>
          <a:xfrm>
            <a:off x="4126327" y="5044043"/>
            <a:ext cx="3726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Your </a:t>
            </a:r>
            <a:r>
              <a:rPr lang="en-GB" dirty="0" err="1"/>
              <a:t>VSCode</a:t>
            </a:r>
            <a:r>
              <a:rPr lang="en-GB" dirty="0"/>
              <a:t> should look like the left. </a:t>
            </a:r>
          </a:p>
        </p:txBody>
      </p:sp>
    </p:spTree>
    <p:extLst>
      <p:ext uri="{BB962C8B-B14F-4D97-AF65-F5344CB8AC3E}">
        <p14:creationId xmlns:p14="http://schemas.microsoft.com/office/powerpoint/2010/main" val="2167447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F34A-CEA8-E06E-C12D-DFB575A45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D33D8-CF02-0645-0568-59633C87A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heyjude.c</a:t>
            </a:r>
            <a:endParaRPr lang="en-US" dirty="0"/>
          </a:p>
          <a:p>
            <a:r>
              <a:rPr lang="en-US" dirty="0"/>
              <a:t>Trace the execution of the file, step by step, using </a:t>
            </a:r>
            <a:r>
              <a:rPr lang="en-US" b="1" dirty="0"/>
              <a:t>the debugger</a:t>
            </a:r>
            <a:r>
              <a:rPr lang="en-US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69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sktop 2022.10.03 - 20.13.50.01_Trim">
            <a:hlinkClick r:id="" action="ppaction://media"/>
            <a:extLst>
              <a:ext uri="{FF2B5EF4-FFF2-40B4-BE49-F238E27FC236}">
                <a16:creationId xmlns:a16="http://schemas.microsoft.com/office/drawing/2014/main" id="{23966002-8217-3D93-62ED-6D1A488E92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508B30-78C0-0C45-58CE-9F51D7D9EE24}"/>
              </a:ext>
            </a:extLst>
          </p:cNvPr>
          <p:cNvSpPr txBox="1"/>
          <p:nvPr/>
        </p:nvSpPr>
        <p:spPr>
          <a:xfrm>
            <a:off x="313767" y="5351929"/>
            <a:ext cx="8740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 enter a function, you need to click “Step Into” (F11), rather than click “Step Over” (F10). </a:t>
            </a:r>
          </a:p>
          <a:p>
            <a:endParaRPr lang="en-US" dirty="0"/>
          </a:p>
          <a:p>
            <a:r>
              <a:rPr lang="en-US" dirty="0"/>
              <a:t>If you “step over” a function, the debugger will not enter the function while it is being executed. </a:t>
            </a:r>
          </a:p>
        </p:txBody>
      </p:sp>
    </p:spTree>
    <p:extLst>
      <p:ext uri="{BB962C8B-B14F-4D97-AF65-F5344CB8AC3E}">
        <p14:creationId xmlns:p14="http://schemas.microsoft.com/office/powerpoint/2010/main" val="364401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0C154-1996-2281-35D1-6E62C23E1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/>
          <a:lstStyle/>
          <a:p>
            <a:r>
              <a:rPr lang="en-US" dirty="0"/>
              <a:t>Homework 1.2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B5B41-DB87-8F1C-0B9C-F198CDF29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635" y="1102658"/>
            <a:ext cx="7886700" cy="5459507"/>
          </a:xfrm>
        </p:spPr>
        <p:txBody>
          <a:bodyPr>
            <a:normAutofit/>
          </a:bodyPr>
          <a:lstStyle/>
          <a:p>
            <a:r>
              <a:rPr lang="en-US" dirty="0"/>
              <a:t>Study the “</a:t>
            </a:r>
            <a:r>
              <a:rPr lang="en-US" dirty="0" err="1"/>
              <a:t>calculate_circumference</a:t>
            </a:r>
            <a:r>
              <a:rPr lang="en-US" dirty="0"/>
              <a:t>” example in the lecture slides. Open file “</a:t>
            </a:r>
            <a:r>
              <a:rPr lang="en-US" dirty="0" err="1"/>
              <a:t>area.c</a:t>
            </a:r>
            <a:r>
              <a:rPr lang="en-US" dirty="0"/>
              <a:t>”. </a:t>
            </a:r>
          </a:p>
          <a:p>
            <a:r>
              <a:rPr lang="en-US" dirty="0"/>
              <a:t>Write a function named “</a:t>
            </a:r>
            <a:r>
              <a:rPr lang="en-US" dirty="0" err="1"/>
              <a:t>calculate_area</a:t>
            </a:r>
            <a:r>
              <a:rPr lang="en-US" dirty="0"/>
              <a:t>” which returns the </a:t>
            </a:r>
            <a:r>
              <a:rPr lang="en-US" altLang="zh-CN" dirty="0"/>
              <a:t>area of a circle given a radius.</a:t>
            </a:r>
            <a:endParaRPr lang="en-US" dirty="0"/>
          </a:p>
          <a:p>
            <a:pPr lvl="1"/>
            <a:r>
              <a:rPr lang="en-US" dirty="0"/>
              <a:t>Your function should have 1 input and 1 output. </a:t>
            </a:r>
          </a:p>
          <a:p>
            <a:r>
              <a:rPr lang="en-US" dirty="0"/>
              <a:t>Write a “main” function that calls “</a:t>
            </a:r>
            <a:r>
              <a:rPr lang="en-US" dirty="0" err="1"/>
              <a:t>calculate_area</a:t>
            </a:r>
            <a:r>
              <a:rPr lang="en-US" dirty="0"/>
              <a:t>” and print out the returned area. </a:t>
            </a:r>
          </a:p>
          <a:p>
            <a:pPr lvl="1"/>
            <a:r>
              <a:rPr lang="en-US" dirty="0"/>
              <a:t>The printout should read: </a:t>
            </a:r>
          </a:p>
          <a:p>
            <a:pPr lvl="1"/>
            <a:r>
              <a:rPr lang="en-US" dirty="0"/>
              <a:t>“The area of the give circle is X.</a:t>
            </a:r>
            <a:r>
              <a:rPr lang="en-US" altLang="zh-CN" dirty="0"/>
              <a:t>XXXXXXX.</a:t>
            </a:r>
            <a:r>
              <a:rPr lang="en-US" dirty="0"/>
              <a:t>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ED3DD-26AA-2762-AD49-B13D92F16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336" y="5218078"/>
            <a:ext cx="7033870" cy="12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5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CC38C-3B13-2906-A825-CDFFA6D8E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5331"/>
            <a:ext cx="7886700" cy="1325563"/>
          </a:xfrm>
        </p:spPr>
        <p:txBody>
          <a:bodyPr/>
          <a:lstStyle/>
          <a:p>
            <a:r>
              <a:rPr lang="en-US" dirty="0"/>
              <a:t>Homework 1.3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0890-0185-0BD8-6B4A-0CDEF05CFA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2636"/>
            <a:ext cx="7886700" cy="50112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Open file: “</a:t>
            </a:r>
            <a:r>
              <a:rPr lang="en-US" dirty="0" err="1"/>
              <a:t>goofookoo.c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Do </a:t>
            </a:r>
            <a:r>
              <a:rPr lang="en-US" altLang="zh-CN" dirty="0">
                <a:solidFill>
                  <a:srgbClr val="FF0000"/>
                </a:solidFill>
              </a:rPr>
              <a:t>NOT run the code for now. </a:t>
            </a:r>
          </a:p>
          <a:p>
            <a:r>
              <a:rPr lang="en-US" altLang="zh-CN" dirty="0"/>
              <a:t>Read the code and write down the output of this program on a paper. </a:t>
            </a:r>
            <a:endParaRPr lang="en-US" dirty="0"/>
          </a:p>
          <a:p>
            <a:endParaRPr lang="en-US" dirty="0"/>
          </a:p>
          <a:p>
            <a:r>
              <a:rPr lang="en-US" dirty="0"/>
              <a:t>Now, run the code, and check your answer. Did you get it right? Use the debugger to trace the </a:t>
            </a:r>
            <a:r>
              <a:rPr lang="en-US" altLang="zh-CN" dirty="0"/>
              <a:t>execution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This was a last year’s written exam question. </a:t>
            </a:r>
          </a:p>
        </p:txBody>
      </p:sp>
    </p:spTree>
    <p:extLst>
      <p:ext uri="{BB962C8B-B14F-4D97-AF65-F5344CB8AC3E}">
        <p14:creationId xmlns:p14="http://schemas.microsoft.com/office/powerpoint/2010/main" val="3031384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208F1-AC69-8FF3-CF12-8BC932FB4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0329"/>
            <a:ext cx="7886700" cy="797533"/>
          </a:xfrm>
        </p:spPr>
        <p:txBody>
          <a:bodyPr/>
          <a:lstStyle/>
          <a:p>
            <a:r>
              <a:rPr lang="en-US" dirty="0"/>
              <a:t>Homework 1.4 (submit this)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2BDE5-8BD8-4836-4A1B-C3F27F34709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120587"/>
                <a:ext cx="7886700" cy="5567084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Open “</a:t>
                </a:r>
                <a:r>
                  <a:rPr lang="en-US" dirty="0" err="1"/>
                  <a:t>composite_funcs.c</a:t>
                </a:r>
                <a:r>
                  <a:rPr lang="en-US" dirty="0"/>
                  <a:t>”</a:t>
                </a:r>
              </a:p>
              <a:p>
                <a:r>
                  <a:rPr lang="en-US" dirty="0"/>
                  <a:t>Write a C program that evaluates the output of the following function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1,0.5,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0.5,0.1,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≔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sin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in C is simply “sin(x)”.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1. Print out the value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1.5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2. Print out the value of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1.5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dirty="0"/>
                  <a:t> is the derivative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</m:oMath>
                </a14:m>
                <a:r>
                  <a:rPr lang="en-US" dirty="0"/>
                  <a:t>. You shouldn’t write the </a:t>
                </a:r>
                <a:r>
                  <a:rPr lang="en-US"/>
                  <a:t>derivative in </a:t>
                </a:r>
                <a:r>
                  <a:rPr lang="en-US" dirty="0"/>
                  <a:t>the </a:t>
                </a:r>
                <a:r>
                  <a:rPr lang="en-US"/>
                  <a:t>function yourself. </a:t>
                </a:r>
                <a:endParaRPr lang="en-US" dirty="0"/>
              </a:p>
              <a:p>
                <a:pPr lvl="1"/>
                <a:r>
                  <a:rPr lang="en-US" altLang="zh-CN" dirty="0"/>
                  <a:t>Hint: </a:t>
                </a:r>
                <a:r>
                  <a:rPr lang="en-US" altLang="zh-CN" dirty="0">
                    <a:hlinkClick r:id="rId2"/>
                  </a:rPr>
                  <a:t>Chain Rule</a:t>
                </a:r>
                <a:endParaRPr lang="en-US" altLang="zh-CN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72BDE5-8BD8-4836-4A1B-C3F27F34709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120587"/>
                <a:ext cx="7886700" cy="5567084"/>
              </a:xfrm>
              <a:blipFill>
                <a:blip r:embed="rId3"/>
                <a:stretch>
                  <a:fillRect l="-1546" t="-1862" r="-77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524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397</Words>
  <Application>Microsoft Macintosh PowerPoint</Application>
  <PresentationFormat>On-screen Show (4:3)</PresentationFormat>
  <Paragraphs>44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Office Theme</vt:lpstr>
      <vt:lpstr>Lab 1. Functions</vt:lpstr>
      <vt:lpstr>Note</vt:lpstr>
      <vt:lpstr>Homework 1.1</vt:lpstr>
      <vt:lpstr>Homework 1.1</vt:lpstr>
      <vt:lpstr>PowerPoint Presentation</vt:lpstr>
      <vt:lpstr>Homework 1.2</vt:lpstr>
      <vt:lpstr>Homework 1.3</vt:lpstr>
      <vt:lpstr>Homework 1.4 (submit this)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1. Functions</dc:title>
  <dc:creator>Liu Song</dc:creator>
  <cp:lastModifiedBy>Song Liu</cp:lastModifiedBy>
  <cp:revision>385</cp:revision>
  <dcterms:created xsi:type="dcterms:W3CDTF">2022-10-03T19:08:14Z</dcterms:created>
  <dcterms:modified xsi:type="dcterms:W3CDTF">2025-09-23T10:40:30Z</dcterms:modified>
</cp:coreProperties>
</file>

<file path=docProps/thumbnail.jpeg>
</file>